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058400" cy="7772400"/>
  <p:notesSz cx="6858000" cy="9144000"/>
  <p:embeddedFontLst>
    <p:embeddedFont>
      <p:font typeface="AC Compacta" panose="020B0604020202020204" charset="0"/>
      <p:regular r:id="rId3"/>
    </p:embeddedFont>
    <p:embeddedFont>
      <p:font typeface="Cerebri Bold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D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12530" y="279881"/>
            <a:ext cx="9410208" cy="7177940"/>
            <a:chOff x="0" y="0"/>
            <a:chExt cx="3280247" cy="250211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280247" cy="2502114"/>
            </a:xfrm>
            <a:custGeom>
              <a:avLst/>
              <a:gdLst/>
              <a:ahLst/>
              <a:cxnLst/>
              <a:rect l="l" t="t" r="r" b="b"/>
              <a:pathLst>
                <a:path w="3280247" h="2502114">
                  <a:moveTo>
                    <a:pt x="0" y="0"/>
                  </a:moveTo>
                  <a:lnTo>
                    <a:pt x="3280247" y="0"/>
                  </a:lnTo>
                  <a:lnTo>
                    <a:pt x="3280247" y="2502114"/>
                  </a:lnTo>
                  <a:lnTo>
                    <a:pt x="0" y="2502114"/>
                  </a:lnTo>
                  <a:close/>
                </a:path>
              </a:pathLst>
            </a:custGeom>
            <a:solidFill>
              <a:srgbClr val="F4E5A9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3280247" cy="253068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10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580639" y="7046541"/>
            <a:ext cx="2908688" cy="725859"/>
            <a:chOff x="0" y="0"/>
            <a:chExt cx="1013922" cy="25302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13922" cy="253023"/>
            </a:xfrm>
            <a:custGeom>
              <a:avLst/>
              <a:gdLst/>
              <a:ahLst/>
              <a:cxnLst/>
              <a:rect l="l" t="t" r="r" b="b"/>
              <a:pathLst>
                <a:path w="1013922" h="253023">
                  <a:moveTo>
                    <a:pt x="0" y="0"/>
                  </a:moveTo>
                  <a:lnTo>
                    <a:pt x="1013922" y="0"/>
                  </a:lnTo>
                  <a:lnTo>
                    <a:pt x="1013922" y="253023"/>
                  </a:lnTo>
                  <a:lnTo>
                    <a:pt x="0" y="253023"/>
                  </a:lnTo>
                  <a:close/>
                </a:path>
              </a:pathLst>
            </a:custGeom>
            <a:solidFill>
              <a:srgbClr val="F4E5A9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152400"/>
              <a:ext cx="1013922" cy="100623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ctr">
                <a:lnSpc>
                  <a:spcPts val="3528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 rot="-10800000">
            <a:off x="3569073" y="0"/>
            <a:ext cx="2920254" cy="763442"/>
            <a:chOff x="0" y="0"/>
            <a:chExt cx="1017953" cy="266124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017953" cy="266124"/>
            </a:xfrm>
            <a:custGeom>
              <a:avLst/>
              <a:gdLst/>
              <a:ahLst/>
              <a:cxnLst/>
              <a:rect l="l" t="t" r="r" b="b"/>
              <a:pathLst>
                <a:path w="1017953" h="266124">
                  <a:moveTo>
                    <a:pt x="0" y="0"/>
                  </a:moveTo>
                  <a:lnTo>
                    <a:pt x="1017953" y="0"/>
                  </a:lnTo>
                  <a:lnTo>
                    <a:pt x="1017953" y="266124"/>
                  </a:lnTo>
                  <a:lnTo>
                    <a:pt x="0" y="266124"/>
                  </a:lnTo>
                  <a:close/>
                </a:path>
              </a:pathLst>
            </a:custGeom>
            <a:solidFill>
              <a:srgbClr val="F4E5A9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152400"/>
              <a:ext cx="1017953" cy="113724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ctr">
                <a:lnSpc>
                  <a:spcPts val="3528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 rot="5400000">
            <a:off x="8118886" y="3523270"/>
            <a:ext cx="3239782" cy="725859"/>
            <a:chOff x="0" y="0"/>
            <a:chExt cx="1129336" cy="25302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129336" cy="253023"/>
            </a:xfrm>
            <a:custGeom>
              <a:avLst/>
              <a:gdLst/>
              <a:ahLst/>
              <a:cxnLst/>
              <a:rect l="l" t="t" r="r" b="b"/>
              <a:pathLst>
                <a:path w="1129336" h="253023">
                  <a:moveTo>
                    <a:pt x="0" y="0"/>
                  </a:moveTo>
                  <a:lnTo>
                    <a:pt x="1129336" y="0"/>
                  </a:lnTo>
                  <a:lnTo>
                    <a:pt x="1129336" y="253023"/>
                  </a:lnTo>
                  <a:lnTo>
                    <a:pt x="0" y="253023"/>
                  </a:lnTo>
                  <a:close/>
                </a:path>
              </a:pathLst>
            </a:custGeom>
            <a:solidFill>
              <a:srgbClr val="F4E5A9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152400"/>
              <a:ext cx="1129336" cy="100623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ctr">
                <a:lnSpc>
                  <a:spcPts val="3528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 rot="-5400000">
            <a:off x="-1307130" y="3523270"/>
            <a:ext cx="3239782" cy="725859"/>
            <a:chOff x="0" y="0"/>
            <a:chExt cx="1129336" cy="25302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29336" cy="253023"/>
            </a:xfrm>
            <a:custGeom>
              <a:avLst/>
              <a:gdLst/>
              <a:ahLst/>
              <a:cxnLst/>
              <a:rect l="l" t="t" r="r" b="b"/>
              <a:pathLst>
                <a:path w="1129336" h="253023">
                  <a:moveTo>
                    <a:pt x="0" y="0"/>
                  </a:moveTo>
                  <a:lnTo>
                    <a:pt x="1129336" y="0"/>
                  </a:lnTo>
                  <a:lnTo>
                    <a:pt x="1129336" y="253023"/>
                  </a:lnTo>
                  <a:lnTo>
                    <a:pt x="0" y="253023"/>
                  </a:lnTo>
                  <a:close/>
                </a:path>
              </a:pathLst>
            </a:custGeom>
            <a:solidFill>
              <a:srgbClr val="F4E5A9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152400"/>
              <a:ext cx="1129336" cy="100623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ctr">
                <a:lnSpc>
                  <a:spcPts val="3528"/>
                </a:lnSpc>
              </a:pPr>
              <a:endParaRPr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3650349" y="7113242"/>
            <a:ext cx="2769269" cy="5734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19"/>
              </a:lnSpc>
            </a:pPr>
            <a:r>
              <a:rPr lang="en-US" sz="3299" b="1" spc="-422">
                <a:solidFill>
                  <a:srgbClr val="004AAD"/>
                </a:solidFill>
                <a:latin typeface="Cerebri Bold"/>
                <a:ea typeface="Cerebri Bold"/>
                <a:cs typeface="Cerebri Bold"/>
                <a:sym typeface="Cerebri Bold"/>
              </a:rPr>
              <a:t>MAYBE INCLUDE</a:t>
            </a:r>
          </a:p>
        </p:txBody>
      </p:sp>
      <p:sp>
        <p:nvSpPr>
          <p:cNvPr id="18" name="TextBox 18"/>
          <p:cNvSpPr txBox="1"/>
          <p:nvPr/>
        </p:nvSpPr>
        <p:spPr>
          <a:xfrm rot="-10800000">
            <a:off x="3639060" y="-23241"/>
            <a:ext cx="2780281" cy="7014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96"/>
              </a:lnSpc>
            </a:pPr>
            <a:r>
              <a:rPr lang="en-US" sz="3099" b="1" spc="-192">
                <a:solidFill>
                  <a:srgbClr val="004AAD"/>
                </a:solidFill>
                <a:latin typeface="Cerebri Bold"/>
                <a:ea typeface="Cerebri Bold"/>
                <a:cs typeface="Cerebri Bold"/>
                <a:sym typeface="Cerebri Bold"/>
              </a:rPr>
              <a:t>FINAL PROPOSAL</a:t>
            </a:r>
          </a:p>
        </p:txBody>
      </p:sp>
      <p:sp>
        <p:nvSpPr>
          <p:cNvPr id="19" name="TextBox 19"/>
          <p:cNvSpPr txBox="1"/>
          <p:nvPr/>
        </p:nvSpPr>
        <p:spPr>
          <a:xfrm rot="-5400000">
            <a:off x="8050902" y="3491342"/>
            <a:ext cx="3094501" cy="755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59"/>
              </a:lnSpc>
            </a:pPr>
            <a:r>
              <a:rPr lang="en-US" sz="4399">
                <a:solidFill>
                  <a:srgbClr val="004AAD"/>
                </a:solidFill>
                <a:latin typeface="AC Compacta"/>
                <a:ea typeface="AC Compacta"/>
                <a:cs typeface="AC Compacta"/>
                <a:sym typeface="AC Compacta"/>
              </a:rPr>
              <a:t>COMMON GROUND</a:t>
            </a:r>
          </a:p>
        </p:txBody>
      </p:sp>
      <p:sp>
        <p:nvSpPr>
          <p:cNvPr id="20" name="TextBox 20"/>
          <p:cNvSpPr txBox="1"/>
          <p:nvPr/>
        </p:nvSpPr>
        <p:spPr>
          <a:xfrm rot="5400000">
            <a:off x="-1087002" y="3508692"/>
            <a:ext cx="3094501" cy="755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59"/>
              </a:lnSpc>
            </a:pPr>
            <a:r>
              <a:rPr lang="en-US" sz="4399">
                <a:solidFill>
                  <a:srgbClr val="004AAD"/>
                </a:solidFill>
                <a:latin typeface="AC Compacta"/>
                <a:ea typeface="AC Compacta"/>
                <a:cs typeface="AC Compacta"/>
                <a:sym typeface="AC Compacta"/>
              </a:rPr>
              <a:t>COMMON GROUND</a:t>
            </a:r>
          </a:p>
        </p:txBody>
      </p:sp>
      <p:sp>
        <p:nvSpPr>
          <p:cNvPr id="21" name="Freeform 21"/>
          <p:cNvSpPr/>
          <p:nvPr/>
        </p:nvSpPr>
        <p:spPr>
          <a:xfrm>
            <a:off x="1780731" y="637731"/>
            <a:ext cx="6496938" cy="6496938"/>
          </a:xfrm>
          <a:custGeom>
            <a:avLst/>
            <a:gdLst/>
            <a:ahLst/>
            <a:cxnLst/>
            <a:rect l="l" t="t" r="r" b="b"/>
            <a:pathLst>
              <a:path w="6496938" h="6496938">
                <a:moveTo>
                  <a:pt x="0" y="0"/>
                </a:moveTo>
                <a:lnTo>
                  <a:pt x="6496938" y="0"/>
                </a:lnTo>
                <a:lnTo>
                  <a:pt x="6496938" y="6496938"/>
                </a:lnTo>
                <a:lnTo>
                  <a:pt x="0" y="649693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AC Compacta</vt:lpstr>
      <vt:lpstr>Arial</vt:lpstr>
      <vt:lpstr>Cerebri Bold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</dc:title>
  <dc:creator>Étienne Quintal</dc:creator>
  <cp:lastModifiedBy>Étienne Quintal</cp:lastModifiedBy>
  <cp:revision>1</cp:revision>
  <dcterms:created xsi:type="dcterms:W3CDTF">2006-08-16T00:00:00Z</dcterms:created>
  <dcterms:modified xsi:type="dcterms:W3CDTF">2025-03-17T14:16:28Z</dcterms:modified>
  <dc:identifier>DAGcYLdlvRA</dc:identifier>
</cp:coreProperties>
</file>