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4jXU/ucKTc8R5JspJ1itDUZ95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50" autoAdjust="0"/>
  </p:normalViewPr>
  <p:slideViewPr>
    <p:cSldViewPr snapToGrid="0">
      <p:cViewPr varScale="1">
        <p:scale>
          <a:sx n="40" d="100"/>
          <a:sy n="40" d="100"/>
        </p:scale>
        <p:origin x="19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You can </a:t>
            </a:r>
            <a:r>
              <a:rPr lang="fr-CA" dirty="0" err="1"/>
              <a:t>customize</a:t>
            </a:r>
            <a:r>
              <a:rPr lang="fr-CA" dirty="0"/>
              <a:t> the Game </a:t>
            </a:r>
            <a:r>
              <a:rPr lang="fr-CA" dirty="0" err="1"/>
              <a:t>Board</a:t>
            </a:r>
            <a:r>
              <a:rPr lang="fr-CA" dirty="0"/>
              <a:t> by </a:t>
            </a:r>
            <a:r>
              <a:rPr lang="fr-CA" dirty="0" err="1"/>
              <a:t>swapping</a:t>
            </a:r>
            <a:r>
              <a:rPr lang="fr-CA" dirty="0"/>
              <a:t> the </a:t>
            </a:r>
            <a:r>
              <a:rPr lang="fr-CA" dirty="0" err="1"/>
              <a:t>Tipping</a:t>
            </a:r>
            <a:r>
              <a:rPr lang="fr-CA" dirty="0"/>
              <a:t> Point logo in the middle box for </a:t>
            </a:r>
            <a:r>
              <a:rPr lang="fr-CA" dirty="0" err="1"/>
              <a:t>screenshot</a:t>
            </a:r>
            <a:r>
              <a:rPr lang="fr-CA" dirty="0"/>
              <a:t> of a Google </a:t>
            </a:r>
            <a:r>
              <a:rPr lang="fr-CA" dirty="0" err="1"/>
              <a:t>Maps</a:t>
            </a:r>
            <a:r>
              <a:rPr lang="fr-CA" dirty="0"/>
              <a:t> satellite </a:t>
            </a:r>
            <a:r>
              <a:rPr lang="fr-CA" dirty="0" err="1"/>
              <a:t>view</a:t>
            </a:r>
            <a:r>
              <a:rPr lang="fr-CA" dirty="0"/>
              <a:t> of an area in </a:t>
            </a:r>
            <a:r>
              <a:rPr lang="fr-CA" dirty="0" err="1"/>
              <a:t>your</a:t>
            </a:r>
            <a:r>
              <a:rPr lang="fr-CA" dirty="0"/>
              <a:t> </a:t>
            </a:r>
            <a:r>
              <a:rPr lang="fr-CA" dirty="0" err="1"/>
              <a:t>community</a:t>
            </a:r>
            <a:r>
              <a:rPr lang="fr-CA" dirty="0"/>
              <a:t>. </a:t>
            </a:r>
            <a:r>
              <a:rPr lang="fr-CA" dirty="0" err="1"/>
              <a:t>Some</a:t>
            </a:r>
            <a:r>
              <a:rPr lang="fr-CA" dirty="0"/>
              <a:t> </a:t>
            </a:r>
            <a:r>
              <a:rPr lang="fr-CA" dirty="0" err="1"/>
              <a:t>municipalities</a:t>
            </a:r>
            <a:r>
              <a:rPr lang="fr-CA" dirty="0"/>
              <a:t> </a:t>
            </a:r>
            <a:r>
              <a:rPr lang="fr-CA" dirty="0" err="1"/>
              <a:t>also</a:t>
            </a:r>
            <a:r>
              <a:rPr lang="fr-CA" dirty="0"/>
              <a:t> </a:t>
            </a:r>
            <a:r>
              <a:rPr lang="fr-CA" dirty="0" err="1"/>
              <a:t>list</a:t>
            </a:r>
            <a:r>
              <a:rPr lang="fr-CA" dirty="0"/>
              <a:t> new </a:t>
            </a:r>
            <a:r>
              <a:rPr lang="fr-CA" dirty="0" err="1"/>
              <a:t>development</a:t>
            </a:r>
            <a:r>
              <a:rPr lang="fr-CA" dirty="0"/>
              <a:t> areas </a:t>
            </a:r>
            <a:r>
              <a:rPr lang="fr-CA" dirty="0" err="1"/>
              <a:t>with</a:t>
            </a:r>
            <a:r>
              <a:rPr lang="fr-CA" dirty="0"/>
              <a:t> </a:t>
            </a:r>
            <a:r>
              <a:rPr lang="fr-CA" dirty="0" err="1"/>
              <a:t>pictures</a:t>
            </a:r>
            <a:r>
              <a:rPr lang="fr-CA" dirty="0"/>
              <a:t> on </a:t>
            </a:r>
            <a:r>
              <a:rPr lang="fr-CA" dirty="0" err="1"/>
              <a:t>their</a:t>
            </a:r>
            <a:r>
              <a:rPr lang="fr-CA" dirty="0"/>
              <a:t> </a:t>
            </a:r>
            <a:r>
              <a:rPr lang="fr-CA" dirty="0" err="1"/>
              <a:t>websites</a:t>
            </a:r>
            <a:r>
              <a:rPr lang="fr-CA" dirty="0"/>
              <a:t>. </a:t>
            </a:r>
            <a:r>
              <a:rPr lang="fr-CA" dirty="0" err="1"/>
              <a:t>Please</a:t>
            </a:r>
            <a:r>
              <a:rPr lang="fr-CA" dirty="0"/>
              <a:t> note </a:t>
            </a:r>
            <a:r>
              <a:rPr lang="fr-CA" dirty="0" err="1"/>
              <a:t>that</a:t>
            </a:r>
            <a:r>
              <a:rPr lang="fr-CA" dirty="0"/>
              <a:t> the area of </a:t>
            </a:r>
            <a:r>
              <a:rPr lang="fr-CA" dirty="0" err="1"/>
              <a:t>your</a:t>
            </a:r>
            <a:r>
              <a:rPr lang="fr-CA" dirty="0"/>
              <a:t> </a:t>
            </a:r>
            <a:r>
              <a:rPr lang="fr-CA" dirty="0" err="1"/>
              <a:t>choice</a:t>
            </a:r>
            <a:r>
              <a:rPr lang="fr-CA" dirty="0"/>
              <a:t> </a:t>
            </a:r>
            <a:r>
              <a:rPr lang="fr-CA" dirty="0" err="1"/>
              <a:t>should</a:t>
            </a:r>
            <a:r>
              <a:rPr lang="fr-CA" dirty="0"/>
              <a:t> </a:t>
            </a:r>
            <a:r>
              <a:rPr lang="fr-CA" dirty="0" err="1"/>
              <a:t>include</a:t>
            </a:r>
            <a:r>
              <a:rPr lang="fr-CA" dirty="0"/>
              <a:t> a water </a:t>
            </a:r>
            <a:r>
              <a:rPr lang="fr-CA" dirty="0" err="1"/>
              <a:t>feature</a:t>
            </a:r>
            <a:r>
              <a:rPr lang="fr-CA" dirty="0"/>
              <a:t> (a </a:t>
            </a:r>
            <a:r>
              <a:rPr lang="fr-CA" dirty="0" err="1"/>
              <a:t>lake</a:t>
            </a:r>
            <a:r>
              <a:rPr lang="fr-CA" dirty="0"/>
              <a:t>, a river, the </a:t>
            </a:r>
            <a:r>
              <a:rPr lang="fr-CA" dirty="0" err="1"/>
              <a:t>ocean</a:t>
            </a:r>
            <a:r>
              <a:rPr lang="fr-CA" dirty="0"/>
              <a:t>) to </a:t>
            </a:r>
            <a:r>
              <a:rPr lang="fr-CA" dirty="0" err="1"/>
              <a:t>ensure</a:t>
            </a:r>
            <a:r>
              <a:rPr lang="fr-CA" dirty="0"/>
              <a:t> all </a:t>
            </a:r>
            <a:r>
              <a:rPr lang="fr-CA" dirty="0" err="1"/>
              <a:t>cards</a:t>
            </a:r>
            <a:r>
              <a:rPr lang="fr-CA" dirty="0"/>
              <a:t> </a:t>
            </a:r>
            <a:r>
              <a:rPr lang="fr-CA" dirty="0" err="1"/>
              <a:t>make</a:t>
            </a:r>
            <a:r>
              <a:rPr lang="fr-CA" dirty="0"/>
              <a:t> </a:t>
            </a:r>
            <a:r>
              <a:rPr lang="fr-CA" dirty="0" err="1"/>
              <a:t>sense</a:t>
            </a:r>
            <a:r>
              <a:rPr lang="fr-CA" dirty="0"/>
              <a:t> </a:t>
            </a:r>
            <a:r>
              <a:rPr lang="fr-CA" dirty="0" err="1"/>
              <a:t>when</a:t>
            </a:r>
            <a:r>
              <a:rPr lang="fr-CA" dirty="0"/>
              <a:t> </a:t>
            </a:r>
            <a:r>
              <a:rPr lang="fr-CA" dirty="0" err="1"/>
              <a:t>played</a:t>
            </a:r>
            <a:r>
              <a:rPr lang="fr-CA" dirty="0"/>
              <a:t>.</a:t>
            </a: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12530" y="197906"/>
            <a:ext cx="9410208" cy="7259915"/>
            <a:chOff x="0" y="-28575"/>
            <a:chExt cx="3280247" cy="2530689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3280247" cy="2502114"/>
            </a:xfrm>
            <a:custGeom>
              <a:avLst/>
              <a:gdLst/>
              <a:ahLst/>
              <a:cxnLst/>
              <a:rect l="l" t="t" r="r" b="b"/>
              <a:pathLst>
                <a:path w="3280247" h="2502114" extrusionOk="0">
                  <a:moveTo>
                    <a:pt x="0" y="0"/>
                  </a:moveTo>
                  <a:lnTo>
                    <a:pt x="3280247" y="0"/>
                  </a:lnTo>
                  <a:lnTo>
                    <a:pt x="3280247" y="2502114"/>
                  </a:lnTo>
                  <a:lnTo>
                    <a:pt x="0" y="2502114"/>
                  </a:lnTo>
                  <a:close/>
                </a:path>
              </a:pathLst>
            </a:custGeom>
            <a:solidFill>
              <a:srgbClr val="9CD6D9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28575"/>
              <a:ext cx="3280247" cy="25306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 rot="-5400000">
            <a:off x="8266273" y="3151656"/>
            <a:ext cx="2331720" cy="1469088"/>
            <a:chOff x="0" y="-42863"/>
            <a:chExt cx="812800" cy="512100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812800" cy="426392"/>
            </a:xfrm>
            <a:custGeom>
              <a:avLst/>
              <a:gdLst/>
              <a:ahLst/>
              <a:cxnLst/>
              <a:rect l="l" t="t" r="r" b="b"/>
              <a:pathLst>
                <a:path w="812800" h="426392" extrusionOk="0">
                  <a:moveTo>
                    <a:pt x="0" y="0"/>
                  </a:moveTo>
                  <a:lnTo>
                    <a:pt x="812800" y="0"/>
                  </a:lnTo>
                  <a:lnTo>
                    <a:pt x="812800" y="426392"/>
                  </a:lnTo>
                  <a:lnTo>
                    <a:pt x="0" y="426392"/>
                  </a:lnTo>
                  <a:close/>
                </a:path>
              </a:pathLst>
            </a:custGeom>
            <a:solidFill>
              <a:srgbClr val="F4E5A9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-42863"/>
              <a:ext cx="812700" cy="51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100" b="1" i="0" u="none" strike="noStrike" cap="none">
                  <a:solidFill>
                    <a:srgbClr val="004AAD"/>
                  </a:solidFill>
                </a:rPr>
                <a:t>PROPOSAL</a:t>
              </a:r>
              <a:endParaRPr sz="3100" b="1"/>
            </a:p>
          </p:txBody>
        </p:sp>
      </p:grpSp>
      <p:grpSp>
        <p:nvGrpSpPr>
          <p:cNvPr id="90" name="Google Shape;90;p1"/>
          <p:cNvGrpSpPr/>
          <p:nvPr/>
        </p:nvGrpSpPr>
        <p:grpSpPr>
          <a:xfrm rot="5400000">
            <a:off x="-546936" y="3267276"/>
            <a:ext cx="2331720" cy="1237848"/>
            <a:chOff x="0" y="0"/>
            <a:chExt cx="812800" cy="431494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812800" cy="431494"/>
            </a:xfrm>
            <a:custGeom>
              <a:avLst/>
              <a:gdLst/>
              <a:ahLst/>
              <a:cxnLst/>
              <a:rect l="l" t="t" r="r" b="b"/>
              <a:pathLst>
                <a:path w="812800" h="431494" extrusionOk="0">
                  <a:moveTo>
                    <a:pt x="0" y="0"/>
                  </a:moveTo>
                  <a:lnTo>
                    <a:pt x="812800" y="0"/>
                  </a:lnTo>
                  <a:lnTo>
                    <a:pt x="812800" y="431494"/>
                  </a:lnTo>
                  <a:lnTo>
                    <a:pt x="0" y="431494"/>
                  </a:lnTo>
                  <a:close/>
                </a:path>
              </a:pathLst>
            </a:custGeom>
            <a:solidFill>
              <a:srgbClr val="F4E5A9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152400"/>
              <a:ext cx="812800" cy="279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t" anchorCtr="0">
              <a:noAutofit/>
            </a:bodyPr>
            <a:lstStyle/>
            <a:p>
              <a:pPr marL="0" marR="0" lvl="0" indent="0" algn="ctr" rtl="0">
                <a:lnSpc>
                  <a:spcPct val="19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3851774" y="6300190"/>
            <a:ext cx="2331720" cy="1505197"/>
            <a:chOff x="0" y="-85725"/>
            <a:chExt cx="812800" cy="524687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812800" cy="438962"/>
            </a:xfrm>
            <a:custGeom>
              <a:avLst/>
              <a:gdLst/>
              <a:ahLst/>
              <a:cxnLst/>
              <a:rect l="l" t="t" r="r" b="b"/>
              <a:pathLst>
                <a:path w="812800" h="438962" extrusionOk="0">
                  <a:moveTo>
                    <a:pt x="0" y="0"/>
                  </a:moveTo>
                  <a:lnTo>
                    <a:pt x="812800" y="0"/>
                  </a:lnTo>
                  <a:lnTo>
                    <a:pt x="812800" y="438962"/>
                  </a:lnTo>
                  <a:lnTo>
                    <a:pt x="0" y="438962"/>
                  </a:lnTo>
                  <a:close/>
                </a:path>
              </a:pathLst>
            </a:custGeom>
            <a:solidFill>
              <a:srgbClr val="F4E5A9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-85725"/>
              <a:ext cx="812800" cy="52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38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3851774" y="-245924"/>
            <a:ext cx="2331720" cy="1505197"/>
            <a:chOff x="0" y="-85725"/>
            <a:chExt cx="812800" cy="524687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812800" cy="438962"/>
            </a:xfrm>
            <a:custGeom>
              <a:avLst/>
              <a:gdLst/>
              <a:ahLst/>
              <a:cxnLst/>
              <a:rect l="l" t="t" r="r" b="b"/>
              <a:pathLst>
                <a:path w="812800" h="438962" extrusionOk="0">
                  <a:moveTo>
                    <a:pt x="0" y="0"/>
                  </a:moveTo>
                  <a:lnTo>
                    <a:pt x="812800" y="0"/>
                  </a:lnTo>
                  <a:lnTo>
                    <a:pt x="812800" y="438962"/>
                  </a:lnTo>
                  <a:lnTo>
                    <a:pt x="0" y="438962"/>
                  </a:lnTo>
                  <a:close/>
                </a:path>
              </a:pathLst>
            </a:custGeom>
            <a:solidFill>
              <a:srgbClr val="F4E5A9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0" y="-85725"/>
              <a:ext cx="812800" cy="5246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38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"/>
          <p:cNvSpPr/>
          <p:nvPr/>
        </p:nvSpPr>
        <p:spPr>
          <a:xfrm rot="10800000">
            <a:off x="3867183" y="6026269"/>
            <a:ext cx="2298962" cy="2298962"/>
          </a:xfrm>
          <a:custGeom>
            <a:avLst/>
            <a:gdLst/>
            <a:ahLst/>
            <a:cxnLst/>
            <a:rect l="l" t="t" r="r" b="b"/>
            <a:pathLst>
              <a:path w="2298962" h="2298962" extrusionOk="0">
                <a:moveTo>
                  <a:pt x="0" y="0"/>
                </a:moveTo>
                <a:lnTo>
                  <a:pt x="2298962" y="0"/>
                </a:lnTo>
                <a:lnTo>
                  <a:pt x="2298962" y="2298962"/>
                </a:lnTo>
                <a:lnTo>
                  <a:pt x="0" y="2298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00" name="Google Shape;100;p1"/>
          <p:cNvSpPr/>
          <p:nvPr/>
        </p:nvSpPr>
        <p:spPr>
          <a:xfrm>
            <a:off x="3851774" y="-519845"/>
            <a:ext cx="2298962" cy="2298962"/>
          </a:xfrm>
          <a:custGeom>
            <a:avLst/>
            <a:gdLst/>
            <a:ahLst/>
            <a:cxnLst/>
            <a:rect l="l" t="t" r="r" b="b"/>
            <a:pathLst>
              <a:path w="2298962" h="2298962" extrusionOk="0">
                <a:moveTo>
                  <a:pt x="0" y="0"/>
                </a:moveTo>
                <a:lnTo>
                  <a:pt x="2298962" y="0"/>
                </a:lnTo>
                <a:lnTo>
                  <a:pt x="2298962" y="2298962"/>
                </a:lnTo>
                <a:lnTo>
                  <a:pt x="0" y="2298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  <p:sp>
        <p:nvSpPr>
          <p:cNvPr id="101" name="Google Shape;101;p1"/>
          <p:cNvSpPr txBox="1"/>
          <p:nvPr/>
        </p:nvSpPr>
        <p:spPr>
          <a:xfrm rot="5400000">
            <a:off x="-490162" y="3393612"/>
            <a:ext cx="22182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0" u="none" strike="noStrike" cap="none">
                <a:solidFill>
                  <a:srgbClr val="004AAD"/>
                </a:solidFill>
              </a:rPr>
              <a:t>MAYBE </a:t>
            </a:r>
            <a:endParaRPr sz="3500" b="1"/>
          </a:p>
          <a:p>
            <a:pPr marL="0" marR="0" lvl="0" indent="0" algn="ctr" rtl="0">
              <a:lnSpc>
                <a:spcPct val="49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 i="0" u="none" strike="noStrike" cap="none">
                <a:solidFill>
                  <a:srgbClr val="004AAD"/>
                </a:solidFill>
              </a:rPr>
              <a:t>INCLUDE</a:t>
            </a:r>
            <a:endParaRPr sz="3500" b="1"/>
          </a:p>
        </p:txBody>
      </p:sp>
      <p:sp>
        <p:nvSpPr>
          <p:cNvPr id="102" name="Google Shape;102;p1"/>
          <p:cNvSpPr/>
          <p:nvPr/>
        </p:nvSpPr>
        <p:spPr>
          <a:xfrm>
            <a:off x="1237850" y="1267850"/>
            <a:ext cx="7581900" cy="5244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1747031" y="462953"/>
            <a:ext cx="6563537" cy="6729819"/>
          </a:xfrm>
          <a:custGeom>
            <a:avLst/>
            <a:gdLst/>
            <a:ahLst/>
            <a:cxnLst/>
            <a:rect l="l" t="t" r="r" b="b"/>
            <a:pathLst>
              <a:path w="2298962" h="2298962" extrusionOk="0">
                <a:moveTo>
                  <a:pt x="0" y="0"/>
                </a:moveTo>
                <a:lnTo>
                  <a:pt x="2298962" y="0"/>
                </a:lnTo>
                <a:lnTo>
                  <a:pt x="2298962" y="2298962"/>
                </a:lnTo>
                <a:lnTo>
                  <a:pt x="0" y="2298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Étienne Quintal</cp:lastModifiedBy>
  <cp:revision>1</cp:revision>
  <dcterms:created xsi:type="dcterms:W3CDTF">2006-08-16T00:00:00Z</dcterms:created>
  <dcterms:modified xsi:type="dcterms:W3CDTF">2025-01-31T21:03:40Z</dcterms:modified>
</cp:coreProperties>
</file>